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2.svg" ContentType="image/svg+xml"/>
  <Override PartName="/ppt/media/image4.svg" ContentType="image/svg+xml"/>
  <Override PartName="/ppt/media/image6.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7" r:id="rId6"/>
    <p:sldId id="266" r:id="rId7"/>
    <p:sldId id="268" r:id="rId8"/>
    <p:sldId id="265" r:id="rId9"/>
    <p:sldId id="264"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Montserrat" panose="020B0604020202020204" charset="0"/>
      <p:regular r:id="rId15"/>
    </p:embeddedFont>
    <p:embeddedFont>
      <p:font typeface="Montserrat Bold" panose="020B0604020202020204" charset="0"/>
      <p:regular r:id="rId16"/>
    </p:embeddedFont>
    <p:embeddedFont>
      <p:font typeface="Montserrat Bold Italics" panose="020B0604020202020204" charset="0"/>
      <p:regular r:id="rId17"/>
    </p:embeddedFont>
    <p:embeddedFont>
      <p:font typeface="Montserrat Medium" panose="020B0604020202020204" charset="0"/>
      <p:regular r:id="rId18"/>
    </p:embeddedFont>
    <p:embeddedFont>
      <p:font typeface="Neue Machina Ultra-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466"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 Id="rId15" Type="http://schemas.openxmlformats.org/officeDocument/2006/relationships/font" Target="fonts/font5.fntdata"/><Relationship Id="rId16" Type="http://schemas.openxmlformats.org/officeDocument/2006/relationships/font" Target="fonts/font6.fntdata"/><Relationship Id="rId17" Type="http://schemas.openxmlformats.org/officeDocument/2006/relationships/font" Target="fonts/font7.fntdata"/><Relationship Id="rId18" Type="http://schemas.openxmlformats.org/officeDocument/2006/relationships/font" Target="fonts/font8.fntdata"/><Relationship Id="rId19" Type="http://schemas.openxmlformats.org/officeDocument/2006/relationships/font" Target="fonts/font9.fntdata"/><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5.png"/><Relationship Id="rId7" Type="http://schemas.openxmlformats.org/officeDocument/2006/relationships/image" Target="../media/image6.sv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0.jpeg"/><Relationship Id="rId7" Type="http://schemas.openxmlformats.org/officeDocument/2006/relationships/image" Target="../media/image11.jpeg"/><Relationship Id="rId8" Type="http://schemas.openxmlformats.org/officeDocument/2006/relationships/image" Target="../media/image12.jpeg"/><Relationship Id="rId9" Type="http://schemas.openxmlformats.org/officeDocument/2006/relationships/image" Target="../media/image13.png"/><Relationship Id="rId10"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5.png"/><Relationship Id="rId7" Type="http://schemas.openxmlformats.org/officeDocument/2006/relationships/image" Target="../media/image13.png"/><Relationship Id="rId8"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7.png"/><Relationship Id="rId7"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7.png"/><Relationship Id="rId7"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7.png"/><Relationship Id="rId7"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7.png"/><Relationship Id="rId7"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17.png"/><Relationship Id="rId7"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sv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5.png"/><Relationship Id="rId7" Type="http://schemas.openxmlformats.org/officeDocument/2006/relationships/image" Target="../media/image6.svg"/><Relationship Id="rId8"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875567" y="-4926720"/>
            <a:ext cx="9808535" cy="9808535"/>
          </a:xfrm>
          <a:custGeom>
            <a:avLst/>
            <a:gdLst/>
            <a:ahLst/>
            <a:cxnLst/>
            <a:rect l="l" t="t" r="r" b="b"/>
            <a:pathLst>
              <a:path w="9808535" h="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271731" y="6544095"/>
            <a:ext cx="6009009" cy="6009009"/>
          </a:xfrm>
          <a:custGeom>
            <a:avLst/>
            <a:gdLst/>
            <a:ahLst/>
            <a:cxnLst/>
            <a:rect l="l" t="t" r="r" b="b"/>
            <a:pathLst>
              <a:path w="6009009" h="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rot="8100000">
            <a:off x="11884038" y="6896830"/>
            <a:ext cx="8209501" cy="6060105"/>
          </a:xfrm>
          <a:custGeom>
            <a:avLst/>
            <a:gdLst/>
            <a:ahLst/>
            <a:cxnLst/>
            <a:rect l="l" t="t" r="r" b="b"/>
            <a:pathLst>
              <a:path w="8209501" h="6060105">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p/>
        </p:txBody>
      </p:sp>
      <p:sp>
        <p:nvSpPr>
          <p:cNvPr id="5" name="Freeform 5"/>
          <p:cNvSpPr/>
          <p:nvPr/>
        </p:nvSpPr>
        <p:spPr>
          <a:xfrm rot="-1393429">
            <a:off x="12271558" y="6401948"/>
            <a:ext cx="4723918" cy="2308815"/>
          </a:xfrm>
          <a:custGeom>
            <a:avLst/>
            <a:gdLst/>
            <a:ahLst/>
            <a:cxnLst/>
            <a:rect l="l" t="t" r="r" b="b"/>
            <a:pathLst>
              <a:path w="4723918" h="2308815">
                <a:moveTo>
                  <a:pt x="0" y="0"/>
                </a:moveTo>
                <a:lnTo>
                  <a:pt x="4723917" y="0"/>
                </a:lnTo>
                <a:lnTo>
                  <a:pt x="4723917" y="2308815"/>
                </a:lnTo>
                <a:lnTo>
                  <a:pt x="0" y="2308815"/>
                </a:lnTo>
                <a:lnTo>
                  <a:pt x="0" y="0"/>
                </a:lnTo>
                <a:close/>
              </a:path>
            </a:pathLst>
          </a:custGeom>
          <a:blipFill>
            <a:blip r:embed="rId8"/>
            <a:stretch>
              <a:fillRect/>
            </a:stretch>
          </a:blipFill>
        </p:spPr>
        <p:txBody>
          <a:bodyPr/>
          <a:p/>
        </p:txBody>
      </p:sp>
      <p:sp>
        <p:nvSpPr>
          <p:cNvPr id="7" name="Freeform 7"/>
          <p:cNvSpPr/>
          <p:nvPr/>
        </p:nvSpPr>
        <p:spPr>
          <a:xfrm>
            <a:off x="1732774" y="2271889"/>
            <a:ext cx="3597907" cy="3671334"/>
          </a:xfrm>
          <a:custGeom>
            <a:avLst/>
            <a:gdLst/>
            <a:ahLst/>
            <a:cxnLst/>
            <a:rect l="l" t="t" r="r" b="b"/>
            <a:pathLst>
              <a:path w="3597907" h="3671334">
                <a:moveTo>
                  <a:pt x="0" y="0"/>
                </a:moveTo>
                <a:lnTo>
                  <a:pt x="3597907" y="0"/>
                </a:lnTo>
                <a:lnTo>
                  <a:pt x="3597907" y="3671334"/>
                </a:lnTo>
                <a:lnTo>
                  <a:pt x="0" y="3671334"/>
                </a:lnTo>
                <a:lnTo>
                  <a:pt x="0" y="0"/>
                </a:lnTo>
                <a:close/>
              </a:path>
            </a:pathLst>
          </a:custGeom>
          <a:blipFill>
            <a:blip r:embed="rId9"/>
            <a:stretch>
              <a:fillRect/>
            </a:stretch>
          </a:blipFill>
        </p:spPr>
        <p:txBody>
          <a:bodyPr/>
          <a:p/>
        </p:txBody>
      </p:sp>
      <p:sp>
        <p:nvSpPr>
          <p:cNvPr id="8" name="Freeform 8"/>
          <p:cNvSpPr/>
          <p:nvPr/>
        </p:nvSpPr>
        <p:spPr>
          <a:xfrm rot="3042606">
            <a:off x="-947227" y="8169399"/>
            <a:ext cx="4602247" cy="3514966"/>
          </a:xfrm>
          <a:custGeom>
            <a:avLst/>
            <a:gdLst/>
            <a:ahLst/>
            <a:cxnLst/>
            <a:rect l="l" t="t" r="r" b="b"/>
            <a:pathLst>
              <a:path w="4602247" h="3514966">
                <a:moveTo>
                  <a:pt x="0" y="0"/>
                </a:moveTo>
                <a:lnTo>
                  <a:pt x="4602247" y="0"/>
                </a:lnTo>
                <a:lnTo>
                  <a:pt x="4602247" y="3514967"/>
                </a:lnTo>
                <a:lnTo>
                  <a:pt x="0" y="3514967"/>
                </a:lnTo>
                <a:lnTo>
                  <a:pt x="0" y="0"/>
                </a:lnTo>
                <a:close/>
              </a:path>
            </a:pathLst>
          </a:custGeom>
          <a:blipFill>
            <a:blip r:embed="rId10"/>
            <a:stretch>
              <a:fillRect/>
            </a:stretch>
          </a:blipFill>
        </p:spPr>
        <p:txBody>
          <a:bodyPr/>
          <a:p/>
        </p:txBody>
      </p:sp>
      <p:sp>
        <p:nvSpPr>
          <p:cNvPr id="9" name="TextBox 9"/>
          <p:cNvSpPr txBox="1"/>
          <p:nvPr/>
        </p:nvSpPr>
        <p:spPr>
          <a:xfrm>
            <a:off x="2419979" y="4134227"/>
            <a:ext cx="13448042" cy="1808996"/>
          </a:xfrm>
          <a:prstGeom prst="rect">
            <a:avLst/>
          </a:prstGeom>
        </p:spPr>
        <p:txBody>
          <a:bodyPr lIns="0" tIns="0" rIns="0" bIns="0" rtlCol="0" anchor="t">
            <a:spAutoFit/>
          </a:bodyPr>
          <a:lstStyle/>
          <a:p>
            <a:pPr algn="ctr">
              <a:lnSpc>
                <a:spcPts val="14740"/>
              </a:lnSpc>
            </a:pPr>
            <a:r>
              <a:rPr sz="10529">
                <a:solidFill>
                  <a:srgbClr val="FFFFFF"/>
                </a:solidFill>
                <a:latin typeface="Neue Machina Ultra-Bold"/>
              </a:rPr>
              <a:t> Sri Lanka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2168384" y="-2084520"/>
            <a:ext cx="8831880" cy="8831880"/>
          </a:xfrm>
          <a:custGeom>
            <a:avLst/>
            <a:gdLst/>
            <a:ahLst/>
            <a:cxnLst/>
            <a:rect l="l" t="t" r="r" b="b"/>
            <a:pathLst>
              <a:path w="8831880" h="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008264" y="99307"/>
            <a:ext cx="6511191" cy="11280306"/>
          </a:xfrm>
          <a:custGeom>
            <a:avLst/>
            <a:gdLst/>
            <a:ahLst/>
            <a:cxnLst/>
            <a:rect l="l" t="t" r="r" b="b"/>
            <a:pathLst>
              <a:path w="6511191" h="11280306">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r="-66382"/>
            </a:stretch>
          </a:blipFill>
        </p:spPr>
      </p:sp>
      <p:grpSp>
        <p:nvGrpSpPr>
          <p:cNvPr id="4" name="Group 4"/>
          <p:cNvGrpSpPr/>
          <p:nvPr/>
        </p:nvGrpSpPr>
        <p:grpSpPr>
          <a:xfrm>
            <a:off x="1941393" y="2797072"/>
            <a:ext cx="4290504" cy="6461228"/>
            <a:chOff x="0" y="0"/>
            <a:chExt cx="1565187" cy="2357074"/>
          </a:xfrm>
        </p:grpSpPr>
        <p:sp>
          <p:nvSpPr>
            <p:cNvPr id="5" name="Freeform 5"/>
            <p:cNvSpPr/>
            <p:nvPr/>
          </p:nvSpPr>
          <p:spPr>
            <a:xfrm>
              <a:off x="0" y="0"/>
              <a:ext cx="1565188" cy="2357074"/>
            </a:xfrm>
            <a:custGeom>
              <a:avLst/>
              <a:gdLst/>
              <a:ahLst/>
              <a:cxnLst/>
              <a:rect l="l" t="t" r="r" b="b"/>
              <a:pathLst>
                <a:path w="1565188" h="2357074">
                  <a:moveTo>
                    <a:pt x="1440727" y="2357074"/>
                  </a:moveTo>
                  <a:lnTo>
                    <a:pt x="124460" y="2357074"/>
                  </a:lnTo>
                  <a:cubicBezTo>
                    <a:pt x="55880" y="2357074"/>
                    <a:pt x="0" y="2301194"/>
                    <a:pt x="0" y="2232614"/>
                  </a:cubicBezTo>
                  <a:lnTo>
                    <a:pt x="0" y="124460"/>
                  </a:lnTo>
                  <a:cubicBezTo>
                    <a:pt x="0" y="55880"/>
                    <a:pt x="55880" y="0"/>
                    <a:pt x="124460" y="0"/>
                  </a:cubicBezTo>
                  <a:lnTo>
                    <a:pt x="1440727" y="0"/>
                  </a:lnTo>
                  <a:cubicBezTo>
                    <a:pt x="1509307" y="0"/>
                    <a:pt x="1565188" y="55880"/>
                    <a:pt x="1565188" y="124460"/>
                  </a:cubicBezTo>
                  <a:lnTo>
                    <a:pt x="1565188" y="2232614"/>
                  </a:lnTo>
                  <a:cubicBezTo>
                    <a:pt x="1565188" y="2301194"/>
                    <a:pt x="1509307" y="2357074"/>
                    <a:pt x="1440727" y="2357074"/>
                  </a:cubicBezTo>
                  <a:close/>
                </a:path>
              </a:pathLst>
            </a:custGeom>
            <a:solidFill>
              <a:srgbClr val="2D2F30">
                <a:alpha val="30980"/>
              </a:srgbClr>
            </a:solidFill>
          </p:spPr>
        </p:sp>
      </p:grpSp>
      <p:grpSp>
        <p:nvGrpSpPr>
          <p:cNvPr id="6" name="Group 6"/>
          <p:cNvGrpSpPr>
            <a:grpSpLocks noChangeAspect="1"/>
          </p:cNvGrpSpPr>
          <p:nvPr/>
        </p:nvGrpSpPr>
        <p:grpSpPr>
          <a:xfrm>
            <a:off x="2247556" y="3125236"/>
            <a:ext cx="3678177" cy="3678177"/>
            <a:chOff x="0" y="0"/>
            <a:chExt cx="6350000" cy="6350000"/>
          </a:xfrm>
        </p:grpSpPr>
        <p:sp>
          <p:nvSpPr>
            <p:cNvPr id="7" name="Freeform 7"/>
            <p:cNvSpPr/>
            <p:nvPr/>
          </p:nvSpPr>
          <p:spPr>
            <a:xfrm>
              <a:off x="0" y="0"/>
              <a:ext cx="6350000" cy="6350000"/>
            </a:xfrm>
            <a:custGeom>
              <a:avLst/>
              <a:gdLst/>
              <a:ahLst/>
              <a:cxnLst/>
              <a:rect l="l" t="t" r="r" b="b"/>
              <a:pathLst>
                <a:path w="6350000" h="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6"/>
              <a:stretch>
                <a:fillRect l="-25000" r="-25000"/>
              </a:stretch>
            </a:blipFill>
          </p:spPr>
        </p:sp>
        <p:sp>
          <p:nvSpPr>
            <p:cNvPr id="8" name="Freeform 8"/>
            <p:cNvSpPr/>
            <p:nvPr/>
          </p:nvSpPr>
          <p:spPr>
            <a:xfrm>
              <a:off x="0" y="0"/>
              <a:ext cx="6350000" cy="6350000"/>
            </a:xfrm>
            <a:custGeom>
              <a:avLst/>
              <a:gdLst/>
              <a:ahLst/>
              <a:cxnLst/>
              <a:rect l="l" t="t" r="r" b="b"/>
              <a:pathLst>
                <a:path w="6350000" h="6350000">
                  <a:moveTo>
                    <a:pt x="5080000" y="19050"/>
                  </a:moveTo>
                  <a:cubicBezTo>
                    <a:pt x="5769610" y="19050"/>
                    <a:pt x="6330950" y="580390"/>
                    <a:pt x="6330950" y="1270000"/>
                  </a:cubicBezTo>
                  <a:lnTo>
                    <a:pt x="6330950" y="5080000"/>
                  </a:lnTo>
                  <a:cubicBezTo>
                    <a:pt x="6330950" y="5769610"/>
                    <a:pt x="5769610" y="6330950"/>
                    <a:pt x="5080000" y="6330950"/>
                  </a:cubicBezTo>
                  <a:lnTo>
                    <a:pt x="1270000" y="6330950"/>
                  </a:lnTo>
                  <a:cubicBezTo>
                    <a:pt x="580390" y="6330950"/>
                    <a:pt x="19050" y="5769610"/>
                    <a:pt x="19050" y="5080000"/>
                  </a:cubicBezTo>
                  <a:lnTo>
                    <a:pt x="19050" y="1270000"/>
                  </a:lnTo>
                  <a:cubicBezTo>
                    <a:pt x="19050" y="580390"/>
                    <a:pt x="580390" y="19050"/>
                    <a:pt x="1270000" y="19050"/>
                  </a:cubicBezTo>
                  <a:lnTo>
                    <a:pt x="5080000" y="19050"/>
                  </a:lnTo>
                  <a:moveTo>
                    <a:pt x="5080000" y="0"/>
                  </a:moveTo>
                  <a:lnTo>
                    <a:pt x="1270000" y="0"/>
                  </a:lnTo>
                  <a:cubicBezTo>
                    <a:pt x="568960" y="0"/>
                    <a:pt x="0" y="568960"/>
                    <a:pt x="0" y="1270000"/>
                  </a:cubicBezTo>
                  <a:lnTo>
                    <a:pt x="0" y="5080000"/>
                  </a:lnTo>
                  <a:cubicBezTo>
                    <a:pt x="0" y="5781040"/>
                    <a:pt x="568960" y="6350000"/>
                    <a:pt x="1270000" y="6350000"/>
                  </a:cubicBezTo>
                  <a:lnTo>
                    <a:pt x="5080000" y="6350000"/>
                  </a:lnTo>
                  <a:cubicBezTo>
                    <a:pt x="5781040" y="6350000"/>
                    <a:pt x="6350000" y="5781040"/>
                    <a:pt x="6350000" y="5080000"/>
                  </a:cubicBezTo>
                  <a:lnTo>
                    <a:pt x="6350000" y="1270000"/>
                  </a:lnTo>
                  <a:cubicBezTo>
                    <a:pt x="6350000" y="568960"/>
                    <a:pt x="5781040" y="0"/>
                    <a:pt x="5080000" y="0"/>
                  </a:cubicBezTo>
                  <a:lnTo>
                    <a:pt x="5080000" y="0"/>
                  </a:lnTo>
                  <a:close/>
                </a:path>
              </a:pathLst>
            </a:custGeom>
            <a:solidFill>
              <a:srgbClr val="2CA0E2"/>
            </a:solidFill>
          </p:spPr>
        </p:sp>
      </p:grpSp>
      <p:grpSp>
        <p:nvGrpSpPr>
          <p:cNvPr id="9" name="Group 9"/>
          <p:cNvGrpSpPr/>
          <p:nvPr/>
        </p:nvGrpSpPr>
        <p:grpSpPr>
          <a:xfrm>
            <a:off x="6966592" y="2797072"/>
            <a:ext cx="4290504" cy="6461228"/>
            <a:chOff x="0" y="0"/>
            <a:chExt cx="1565187" cy="2357074"/>
          </a:xfrm>
        </p:grpSpPr>
        <p:sp>
          <p:nvSpPr>
            <p:cNvPr id="10" name="Freeform 10"/>
            <p:cNvSpPr/>
            <p:nvPr/>
          </p:nvSpPr>
          <p:spPr>
            <a:xfrm>
              <a:off x="0" y="0"/>
              <a:ext cx="1565188" cy="2357074"/>
            </a:xfrm>
            <a:custGeom>
              <a:avLst/>
              <a:gdLst/>
              <a:ahLst/>
              <a:cxnLst/>
              <a:rect l="l" t="t" r="r" b="b"/>
              <a:pathLst>
                <a:path w="1565188" h="2357074">
                  <a:moveTo>
                    <a:pt x="1440727" y="2357074"/>
                  </a:moveTo>
                  <a:lnTo>
                    <a:pt x="124460" y="2357074"/>
                  </a:lnTo>
                  <a:cubicBezTo>
                    <a:pt x="55880" y="2357074"/>
                    <a:pt x="0" y="2301194"/>
                    <a:pt x="0" y="2232614"/>
                  </a:cubicBezTo>
                  <a:lnTo>
                    <a:pt x="0" y="124460"/>
                  </a:lnTo>
                  <a:cubicBezTo>
                    <a:pt x="0" y="55880"/>
                    <a:pt x="55880" y="0"/>
                    <a:pt x="124460" y="0"/>
                  </a:cubicBezTo>
                  <a:lnTo>
                    <a:pt x="1440727" y="0"/>
                  </a:lnTo>
                  <a:cubicBezTo>
                    <a:pt x="1509307" y="0"/>
                    <a:pt x="1565188" y="55880"/>
                    <a:pt x="1565188" y="124460"/>
                  </a:cubicBezTo>
                  <a:lnTo>
                    <a:pt x="1565188" y="2232614"/>
                  </a:lnTo>
                  <a:cubicBezTo>
                    <a:pt x="1565188" y="2301194"/>
                    <a:pt x="1509307" y="2357074"/>
                    <a:pt x="1440727" y="2357074"/>
                  </a:cubicBezTo>
                  <a:close/>
                </a:path>
              </a:pathLst>
            </a:custGeom>
            <a:solidFill>
              <a:srgbClr val="2D2F30">
                <a:alpha val="30980"/>
              </a:srgbClr>
            </a:solidFill>
          </p:spPr>
        </p:sp>
      </p:grpSp>
      <p:grpSp>
        <p:nvGrpSpPr>
          <p:cNvPr id="11" name="Group 11"/>
          <p:cNvGrpSpPr>
            <a:grpSpLocks noChangeAspect="1"/>
          </p:cNvGrpSpPr>
          <p:nvPr/>
        </p:nvGrpSpPr>
        <p:grpSpPr>
          <a:xfrm>
            <a:off x="7272755" y="3125236"/>
            <a:ext cx="3678177" cy="3678177"/>
            <a:chOff x="0" y="0"/>
            <a:chExt cx="6350000" cy="6350000"/>
          </a:xfrm>
        </p:grpSpPr>
        <p:sp>
          <p:nvSpPr>
            <p:cNvPr id="12" name="Freeform 12"/>
            <p:cNvSpPr/>
            <p:nvPr/>
          </p:nvSpPr>
          <p:spPr>
            <a:xfrm>
              <a:off x="0" y="0"/>
              <a:ext cx="6350000" cy="6350000"/>
            </a:xfrm>
            <a:custGeom>
              <a:avLst/>
              <a:gdLst/>
              <a:ahLst/>
              <a:cxnLst/>
              <a:rect l="l" t="t" r="r" b="b"/>
              <a:pathLst>
                <a:path w="6350000" h="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7"/>
              <a:stretch>
                <a:fillRect t="-25000" b="-25000"/>
              </a:stretch>
            </a:blipFill>
          </p:spPr>
        </p:sp>
        <p:sp>
          <p:nvSpPr>
            <p:cNvPr id="13" name="Freeform 13"/>
            <p:cNvSpPr/>
            <p:nvPr/>
          </p:nvSpPr>
          <p:spPr>
            <a:xfrm>
              <a:off x="0" y="0"/>
              <a:ext cx="6350000" cy="6350000"/>
            </a:xfrm>
            <a:custGeom>
              <a:avLst/>
              <a:gdLst/>
              <a:ahLst/>
              <a:cxnLst/>
              <a:rect l="l" t="t" r="r" b="b"/>
              <a:pathLst>
                <a:path w="6350000" h="6350000">
                  <a:moveTo>
                    <a:pt x="5080000" y="19050"/>
                  </a:moveTo>
                  <a:cubicBezTo>
                    <a:pt x="5769610" y="19050"/>
                    <a:pt x="6330950" y="580390"/>
                    <a:pt x="6330950" y="1270000"/>
                  </a:cubicBezTo>
                  <a:lnTo>
                    <a:pt x="6330950" y="5080000"/>
                  </a:lnTo>
                  <a:cubicBezTo>
                    <a:pt x="6330950" y="5769610"/>
                    <a:pt x="5769610" y="6330950"/>
                    <a:pt x="5080000" y="6330950"/>
                  </a:cubicBezTo>
                  <a:lnTo>
                    <a:pt x="1270000" y="6330950"/>
                  </a:lnTo>
                  <a:cubicBezTo>
                    <a:pt x="580390" y="6330950"/>
                    <a:pt x="19050" y="5769610"/>
                    <a:pt x="19050" y="5080000"/>
                  </a:cubicBezTo>
                  <a:lnTo>
                    <a:pt x="19050" y="1270000"/>
                  </a:lnTo>
                  <a:cubicBezTo>
                    <a:pt x="19050" y="580390"/>
                    <a:pt x="580390" y="19050"/>
                    <a:pt x="1270000" y="19050"/>
                  </a:cubicBezTo>
                  <a:lnTo>
                    <a:pt x="5080000" y="19050"/>
                  </a:lnTo>
                  <a:moveTo>
                    <a:pt x="5080000" y="0"/>
                  </a:moveTo>
                  <a:lnTo>
                    <a:pt x="1270000" y="0"/>
                  </a:lnTo>
                  <a:cubicBezTo>
                    <a:pt x="568960" y="0"/>
                    <a:pt x="0" y="568960"/>
                    <a:pt x="0" y="1270000"/>
                  </a:cubicBezTo>
                  <a:lnTo>
                    <a:pt x="0" y="5080000"/>
                  </a:lnTo>
                  <a:cubicBezTo>
                    <a:pt x="0" y="5781040"/>
                    <a:pt x="568960" y="6350000"/>
                    <a:pt x="1270000" y="6350000"/>
                  </a:cubicBezTo>
                  <a:lnTo>
                    <a:pt x="5080000" y="6350000"/>
                  </a:lnTo>
                  <a:cubicBezTo>
                    <a:pt x="5781040" y="6350000"/>
                    <a:pt x="6350000" y="5781040"/>
                    <a:pt x="6350000" y="5080000"/>
                  </a:cubicBezTo>
                  <a:lnTo>
                    <a:pt x="6350000" y="1270000"/>
                  </a:lnTo>
                  <a:cubicBezTo>
                    <a:pt x="6350000" y="568960"/>
                    <a:pt x="5781040" y="0"/>
                    <a:pt x="5080000" y="0"/>
                  </a:cubicBezTo>
                  <a:lnTo>
                    <a:pt x="5080000" y="0"/>
                  </a:lnTo>
                  <a:close/>
                </a:path>
              </a:pathLst>
            </a:custGeom>
            <a:solidFill>
              <a:srgbClr val="2CA0E2"/>
            </a:solidFill>
          </p:spPr>
        </p:sp>
      </p:grpSp>
      <p:grpSp>
        <p:nvGrpSpPr>
          <p:cNvPr id="14" name="Group 14"/>
          <p:cNvGrpSpPr/>
          <p:nvPr/>
        </p:nvGrpSpPr>
        <p:grpSpPr>
          <a:xfrm>
            <a:off x="12056104" y="2797072"/>
            <a:ext cx="4290504" cy="6461228"/>
            <a:chOff x="0" y="0"/>
            <a:chExt cx="1565187" cy="2357074"/>
          </a:xfrm>
        </p:grpSpPr>
        <p:sp>
          <p:nvSpPr>
            <p:cNvPr id="15" name="Freeform 15"/>
            <p:cNvSpPr/>
            <p:nvPr/>
          </p:nvSpPr>
          <p:spPr>
            <a:xfrm>
              <a:off x="0" y="0"/>
              <a:ext cx="1565188" cy="2357074"/>
            </a:xfrm>
            <a:custGeom>
              <a:avLst/>
              <a:gdLst/>
              <a:ahLst/>
              <a:cxnLst/>
              <a:rect l="l" t="t" r="r" b="b"/>
              <a:pathLst>
                <a:path w="1565188" h="2357074">
                  <a:moveTo>
                    <a:pt x="1440727" y="2357074"/>
                  </a:moveTo>
                  <a:lnTo>
                    <a:pt x="124460" y="2357074"/>
                  </a:lnTo>
                  <a:cubicBezTo>
                    <a:pt x="55880" y="2357074"/>
                    <a:pt x="0" y="2301194"/>
                    <a:pt x="0" y="2232614"/>
                  </a:cubicBezTo>
                  <a:lnTo>
                    <a:pt x="0" y="124460"/>
                  </a:lnTo>
                  <a:cubicBezTo>
                    <a:pt x="0" y="55880"/>
                    <a:pt x="55880" y="0"/>
                    <a:pt x="124460" y="0"/>
                  </a:cubicBezTo>
                  <a:lnTo>
                    <a:pt x="1440727" y="0"/>
                  </a:lnTo>
                  <a:cubicBezTo>
                    <a:pt x="1509307" y="0"/>
                    <a:pt x="1565188" y="55880"/>
                    <a:pt x="1565188" y="124460"/>
                  </a:cubicBezTo>
                  <a:lnTo>
                    <a:pt x="1565188" y="2232614"/>
                  </a:lnTo>
                  <a:cubicBezTo>
                    <a:pt x="1565188" y="2301194"/>
                    <a:pt x="1509307" y="2357074"/>
                    <a:pt x="1440727" y="2357074"/>
                  </a:cubicBezTo>
                  <a:close/>
                </a:path>
              </a:pathLst>
            </a:custGeom>
            <a:solidFill>
              <a:srgbClr val="2D2F30">
                <a:alpha val="30980"/>
              </a:srgbClr>
            </a:solidFill>
          </p:spPr>
        </p:sp>
      </p:grpSp>
      <p:grpSp>
        <p:nvGrpSpPr>
          <p:cNvPr id="16" name="Group 16"/>
          <p:cNvGrpSpPr>
            <a:grpSpLocks noChangeAspect="1"/>
          </p:cNvGrpSpPr>
          <p:nvPr/>
        </p:nvGrpSpPr>
        <p:grpSpPr>
          <a:xfrm>
            <a:off x="12362267" y="3125236"/>
            <a:ext cx="3678177" cy="3678177"/>
            <a:chOff x="0" y="0"/>
            <a:chExt cx="6350000" cy="6350000"/>
          </a:xfrm>
        </p:grpSpPr>
        <p:sp>
          <p:nvSpPr>
            <p:cNvPr id="17" name="Freeform 17"/>
            <p:cNvSpPr/>
            <p:nvPr/>
          </p:nvSpPr>
          <p:spPr>
            <a:xfrm>
              <a:off x="0" y="0"/>
              <a:ext cx="6350000" cy="6350000"/>
            </a:xfrm>
            <a:custGeom>
              <a:avLst/>
              <a:gdLst/>
              <a:ahLst/>
              <a:cxnLst/>
              <a:rect l="l" t="t" r="r" b="b"/>
              <a:pathLst>
                <a:path w="6350000" h="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8"/>
              <a:stretch>
                <a:fillRect l="-38888" r="-38888"/>
              </a:stretch>
            </a:blipFill>
          </p:spPr>
        </p:sp>
        <p:sp>
          <p:nvSpPr>
            <p:cNvPr id="18" name="Freeform 18"/>
            <p:cNvSpPr/>
            <p:nvPr/>
          </p:nvSpPr>
          <p:spPr>
            <a:xfrm>
              <a:off x="0" y="0"/>
              <a:ext cx="6350000" cy="6350000"/>
            </a:xfrm>
            <a:custGeom>
              <a:avLst/>
              <a:gdLst/>
              <a:ahLst/>
              <a:cxnLst/>
              <a:rect l="l" t="t" r="r" b="b"/>
              <a:pathLst>
                <a:path w="6350000" h="6350000">
                  <a:moveTo>
                    <a:pt x="5080000" y="19050"/>
                  </a:moveTo>
                  <a:cubicBezTo>
                    <a:pt x="5769610" y="19050"/>
                    <a:pt x="6330950" y="580390"/>
                    <a:pt x="6330950" y="1270000"/>
                  </a:cubicBezTo>
                  <a:lnTo>
                    <a:pt x="6330950" y="5080000"/>
                  </a:lnTo>
                  <a:cubicBezTo>
                    <a:pt x="6330950" y="5769610"/>
                    <a:pt x="5769610" y="6330950"/>
                    <a:pt x="5080000" y="6330950"/>
                  </a:cubicBezTo>
                  <a:lnTo>
                    <a:pt x="1270000" y="6330950"/>
                  </a:lnTo>
                  <a:cubicBezTo>
                    <a:pt x="580390" y="6330950"/>
                    <a:pt x="19050" y="5769610"/>
                    <a:pt x="19050" y="5080000"/>
                  </a:cubicBezTo>
                  <a:lnTo>
                    <a:pt x="19050" y="1270000"/>
                  </a:lnTo>
                  <a:cubicBezTo>
                    <a:pt x="19050" y="580390"/>
                    <a:pt x="580390" y="19050"/>
                    <a:pt x="1270000" y="19050"/>
                  </a:cubicBezTo>
                  <a:lnTo>
                    <a:pt x="5080000" y="19050"/>
                  </a:lnTo>
                  <a:moveTo>
                    <a:pt x="5080000" y="0"/>
                  </a:moveTo>
                  <a:lnTo>
                    <a:pt x="1270000" y="0"/>
                  </a:lnTo>
                  <a:cubicBezTo>
                    <a:pt x="568960" y="0"/>
                    <a:pt x="0" y="568960"/>
                    <a:pt x="0" y="1270000"/>
                  </a:cubicBezTo>
                  <a:lnTo>
                    <a:pt x="0" y="5080000"/>
                  </a:lnTo>
                  <a:cubicBezTo>
                    <a:pt x="0" y="5781040"/>
                    <a:pt x="568960" y="6350000"/>
                    <a:pt x="1270000" y="6350000"/>
                  </a:cubicBezTo>
                  <a:lnTo>
                    <a:pt x="5080000" y="6350000"/>
                  </a:lnTo>
                  <a:cubicBezTo>
                    <a:pt x="5781040" y="6350000"/>
                    <a:pt x="6350000" y="5781040"/>
                    <a:pt x="6350000" y="5080000"/>
                  </a:cubicBezTo>
                  <a:lnTo>
                    <a:pt x="6350000" y="1270000"/>
                  </a:lnTo>
                  <a:cubicBezTo>
                    <a:pt x="6350000" y="568960"/>
                    <a:pt x="5781040" y="0"/>
                    <a:pt x="5080000" y="0"/>
                  </a:cubicBezTo>
                  <a:lnTo>
                    <a:pt x="5080000" y="0"/>
                  </a:lnTo>
                  <a:close/>
                </a:path>
              </a:pathLst>
            </a:custGeom>
            <a:solidFill>
              <a:srgbClr val="2CA0E2"/>
            </a:solidFill>
          </p:spPr>
        </p:sp>
      </p:grpSp>
      <p:sp>
        <p:nvSpPr>
          <p:cNvPr id="19" name="Freeform 19"/>
          <p:cNvSpPr/>
          <p:nvPr/>
        </p:nvSpPr>
        <p:spPr>
          <a:xfrm rot="4238979">
            <a:off x="-345749" y="-2366999"/>
            <a:ext cx="3493701" cy="5774713"/>
          </a:xfrm>
          <a:custGeom>
            <a:avLst/>
            <a:gdLst/>
            <a:ahLst/>
            <a:cxnLst/>
            <a:rect l="l" t="t" r="r" b="b"/>
            <a:pathLst>
              <a:path w="3493701" h="5774713">
                <a:moveTo>
                  <a:pt x="0" y="0"/>
                </a:moveTo>
                <a:lnTo>
                  <a:pt x="3493702" y="0"/>
                </a:lnTo>
                <a:lnTo>
                  <a:pt x="3493702" y="5774713"/>
                </a:lnTo>
                <a:lnTo>
                  <a:pt x="0" y="5774713"/>
                </a:lnTo>
                <a:lnTo>
                  <a:pt x="0" y="0"/>
                </a:lnTo>
                <a:close/>
              </a:path>
            </a:pathLst>
          </a:custGeom>
          <a:blipFill>
            <a:blip r:embed="rId9"/>
            <a:stretch>
              <a:fillRect/>
            </a:stretch>
          </a:blipFill>
        </p:spPr>
      </p:sp>
      <p:sp>
        <p:nvSpPr>
          <p:cNvPr id="20" name="Freeform 20"/>
          <p:cNvSpPr/>
          <p:nvPr/>
        </p:nvSpPr>
        <p:spPr>
          <a:xfrm rot="-3223036">
            <a:off x="15631061" y="3684321"/>
            <a:ext cx="6022673" cy="3553377"/>
          </a:xfrm>
          <a:custGeom>
            <a:avLst/>
            <a:gdLst/>
            <a:ahLst/>
            <a:cxnLst/>
            <a:rect l="l" t="t" r="r" b="b"/>
            <a:pathLst>
              <a:path w="6022673" h="3553377">
                <a:moveTo>
                  <a:pt x="0" y="0"/>
                </a:moveTo>
                <a:lnTo>
                  <a:pt x="6022673" y="0"/>
                </a:lnTo>
                <a:lnTo>
                  <a:pt x="6022673" y="3553377"/>
                </a:lnTo>
                <a:lnTo>
                  <a:pt x="0" y="3553377"/>
                </a:lnTo>
                <a:lnTo>
                  <a:pt x="0" y="0"/>
                </a:lnTo>
                <a:close/>
              </a:path>
            </a:pathLst>
          </a:custGeom>
          <a:blipFill>
            <a:blip r:embed="rId10"/>
            <a:stretch>
              <a:fillRect/>
            </a:stretch>
          </a:blipFill>
        </p:spPr>
      </p:sp>
      <p:sp>
        <p:nvSpPr>
          <p:cNvPr id="21" name="TextBox 21"/>
          <p:cNvSpPr txBox="1"/>
          <p:nvPr/>
        </p:nvSpPr>
        <p:spPr>
          <a:xfrm>
            <a:off x="5584449" y="591298"/>
            <a:ext cx="7119102" cy="1685570"/>
          </a:xfrm>
          <a:prstGeom prst="rect">
            <a:avLst/>
          </a:prstGeom>
        </p:spPr>
        <p:txBody>
          <a:bodyPr lIns="0" tIns="0" rIns="0" bIns="0" rtlCol="0" anchor="t">
            <a:spAutoFit/>
          </a:bodyPr>
          <a:lstStyle/>
          <a:p>
            <a:pPr algn="ctr">
              <a:lnSpc>
                <a:spcPts val="13667"/>
              </a:lnSpc>
            </a:pPr>
            <a:r>
              <a:rPr lang="en-US" sz="9762">
                <a:solidFill>
                  <a:srgbClr val="FFFFFF"/>
                </a:solidFill>
                <a:latin typeface="Neue Machina Ultra-Bold"/>
              </a:rPr>
              <a:t>Team</a:t>
            </a:r>
          </a:p>
        </p:txBody>
      </p:sp>
      <p:sp>
        <p:nvSpPr>
          <p:cNvPr id="22" name="TextBox 22"/>
          <p:cNvSpPr txBox="1"/>
          <p:nvPr/>
        </p:nvSpPr>
        <p:spPr>
          <a:xfrm>
            <a:off x="2609980" y="7772792"/>
            <a:ext cx="2953329" cy="983549"/>
          </a:xfrm>
          <a:prstGeom prst="rect">
            <a:avLst/>
          </a:prstGeom>
        </p:spPr>
        <p:txBody>
          <a:bodyPr lIns="0" tIns="0" rIns="0" bIns="0" rtlCol="0" anchor="t">
            <a:spAutoFit/>
          </a:bodyPr>
          <a:lstStyle/>
          <a:p>
            <a:pPr algn="ctr">
              <a:lnSpc>
                <a:spcPts val="1959"/>
              </a:lnSpc>
            </a:pPr>
            <a:r>
              <a:rPr lang="en-US" sz="1399">
                <a:solidFill>
                  <a:srgbClr val="FFFFFF"/>
                </a:solidFill>
                <a:latin typeface="Montserrat"/>
              </a:rPr>
              <a:t>The heart and soul of the company. Also a person who comes up with an idea and then transforms it to real life.</a:t>
            </a:r>
          </a:p>
        </p:txBody>
      </p:sp>
      <p:sp>
        <p:nvSpPr>
          <p:cNvPr id="23" name="TextBox 23"/>
          <p:cNvSpPr txBox="1"/>
          <p:nvPr/>
        </p:nvSpPr>
        <p:spPr>
          <a:xfrm>
            <a:off x="2289336" y="6863283"/>
            <a:ext cx="3594618" cy="438103"/>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Pedro Fernandes</a:t>
            </a:r>
          </a:p>
        </p:txBody>
      </p:sp>
      <p:sp>
        <p:nvSpPr>
          <p:cNvPr id="24" name="TextBox 24"/>
          <p:cNvSpPr txBox="1"/>
          <p:nvPr/>
        </p:nvSpPr>
        <p:spPr>
          <a:xfrm>
            <a:off x="2859822" y="7263286"/>
            <a:ext cx="2453646" cy="306865"/>
          </a:xfrm>
          <a:prstGeom prst="rect">
            <a:avLst/>
          </a:prstGeom>
        </p:spPr>
        <p:txBody>
          <a:bodyPr lIns="0" tIns="0" rIns="0" bIns="0" rtlCol="0" anchor="t">
            <a:spAutoFit/>
          </a:bodyPr>
          <a:lstStyle/>
          <a:p>
            <a:pPr algn="ctr">
              <a:lnSpc>
                <a:spcPts val="2508"/>
              </a:lnSpc>
            </a:pPr>
            <a:r>
              <a:rPr lang="en-US" sz="1791">
                <a:solidFill>
                  <a:srgbClr val="FFFFFF"/>
                </a:solidFill>
                <a:latin typeface="Montserrat Medium"/>
              </a:rPr>
              <a:t>Founder</a:t>
            </a:r>
          </a:p>
        </p:txBody>
      </p:sp>
      <p:sp>
        <p:nvSpPr>
          <p:cNvPr id="25" name="TextBox 25"/>
          <p:cNvSpPr txBox="1"/>
          <p:nvPr/>
        </p:nvSpPr>
        <p:spPr>
          <a:xfrm>
            <a:off x="7635179" y="7772792"/>
            <a:ext cx="2953329" cy="983549"/>
          </a:xfrm>
          <a:prstGeom prst="rect">
            <a:avLst/>
          </a:prstGeom>
        </p:spPr>
        <p:txBody>
          <a:bodyPr lIns="0" tIns="0" rIns="0" bIns="0" rtlCol="0" anchor="t">
            <a:spAutoFit/>
          </a:bodyPr>
          <a:lstStyle/>
          <a:p>
            <a:pPr algn="ctr">
              <a:lnSpc>
                <a:spcPts val="1960"/>
              </a:lnSpc>
            </a:pPr>
            <a:r>
              <a:rPr lang="en-US" sz="1400">
                <a:solidFill>
                  <a:srgbClr val="FFFFFF"/>
                </a:solidFill>
                <a:latin typeface="Montserrat"/>
              </a:rPr>
              <a:t>The creative force behind businesses. Responsible for turning ideas into visually compelling works.</a:t>
            </a:r>
          </a:p>
        </p:txBody>
      </p:sp>
      <p:sp>
        <p:nvSpPr>
          <p:cNvPr id="26" name="TextBox 26"/>
          <p:cNvSpPr txBox="1"/>
          <p:nvPr/>
        </p:nvSpPr>
        <p:spPr>
          <a:xfrm>
            <a:off x="7314534" y="6863283"/>
            <a:ext cx="3594618" cy="438103"/>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Rachelle Beaudry</a:t>
            </a:r>
          </a:p>
        </p:txBody>
      </p:sp>
      <p:sp>
        <p:nvSpPr>
          <p:cNvPr id="27" name="TextBox 27"/>
          <p:cNvSpPr txBox="1"/>
          <p:nvPr/>
        </p:nvSpPr>
        <p:spPr>
          <a:xfrm>
            <a:off x="7885020" y="7263286"/>
            <a:ext cx="2453646" cy="306865"/>
          </a:xfrm>
          <a:prstGeom prst="rect">
            <a:avLst/>
          </a:prstGeom>
        </p:spPr>
        <p:txBody>
          <a:bodyPr lIns="0" tIns="0" rIns="0" bIns="0" rtlCol="0" anchor="t">
            <a:spAutoFit/>
          </a:bodyPr>
          <a:lstStyle/>
          <a:p>
            <a:pPr algn="ctr">
              <a:lnSpc>
                <a:spcPts val="2508"/>
              </a:lnSpc>
            </a:pPr>
            <a:r>
              <a:rPr lang="en-US" sz="1791">
                <a:solidFill>
                  <a:srgbClr val="FFFFFF"/>
                </a:solidFill>
                <a:latin typeface="Montserrat Medium"/>
              </a:rPr>
              <a:t>Designer</a:t>
            </a:r>
          </a:p>
        </p:txBody>
      </p:sp>
      <p:sp>
        <p:nvSpPr>
          <p:cNvPr id="28" name="TextBox 28"/>
          <p:cNvSpPr txBox="1"/>
          <p:nvPr/>
        </p:nvSpPr>
        <p:spPr>
          <a:xfrm>
            <a:off x="12724691" y="7772792"/>
            <a:ext cx="2953329" cy="735915"/>
          </a:xfrm>
          <a:prstGeom prst="rect">
            <a:avLst/>
          </a:prstGeom>
        </p:spPr>
        <p:txBody>
          <a:bodyPr lIns="0" tIns="0" rIns="0" bIns="0" rtlCol="0" anchor="t">
            <a:spAutoFit/>
          </a:bodyPr>
          <a:lstStyle/>
          <a:p>
            <a:pPr algn="ctr">
              <a:lnSpc>
                <a:spcPts val="1960"/>
              </a:lnSpc>
            </a:pPr>
            <a:r>
              <a:rPr lang="en-US" sz="1400">
                <a:solidFill>
                  <a:srgbClr val="FFFFFF"/>
                </a:solidFill>
                <a:latin typeface="Montserrat"/>
              </a:rPr>
              <a:t>The brain behind businesses. Developer with 7 years of experience in the tech space. </a:t>
            </a:r>
          </a:p>
        </p:txBody>
      </p:sp>
      <p:sp>
        <p:nvSpPr>
          <p:cNvPr id="29" name="TextBox 29"/>
          <p:cNvSpPr txBox="1"/>
          <p:nvPr/>
        </p:nvSpPr>
        <p:spPr>
          <a:xfrm>
            <a:off x="12404046" y="6863283"/>
            <a:ext cx="3594618" cy="438103"/>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Sebastian Bennett</a:t>
            </a:r>
          </a:p>
        </p:txBody>
      </p:sp>
      <p:sp>
        <p:nvSpPr>
          <p:cNvPr id="30" name="TextBox 30"/>
          <p:cNvSpPr txBox="1"/>
          <p:nvPr/>
        </p:nvSpPr>
        <p:spPr>
          <a:xfrm>
            <a:off x="12974532" y="7263286"/>
            <a:ext cx="2453646" cy="306865"/>
          </a:xfrm>
          <a:prstGeom prst="rect">
            <a:avLst/>
          </a:prstGeom>
        </p:spPr>
        <p:txBody>
          <a:bodyPr lIns="0" tIns="0" rIns="0" bIns="0" rtlCol="0" anchor="t">
            <a:spAutoFit/>
          </a:bodyPr>
          <a:lstStyle/>
          <a:p>
            <a:pPr algn="ctr">
              <a:lnSpc>
                <a:spcPts val="2508"/>
              </a:lnSpc>
            </a:pPr>
            <a:r>
              <a:rPr lang="en-US" sz="1791">
                <a:solidFill>
                  <a:srgbClr val="FFFFFF"/>
                </a:solidFill>
                <a:latin typeface="Montserrat Medium"/>
              </a:rPr>
              <a:t>Developer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3579496" y="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3" name="Freeform 3"/>
          <p:cNvSpPr/>
          <p:nvPr/>
        </p:nvSpPr>
        <p:spPr>
          <a:xfrm>
            <a:off x="-2881976" y="-1991669"/>
            <a:ext cx="7242652" cy="7242652"/>
          </a:xfrm>
          <a:custGeom>
            <a:avLst/>
            <a:gdLst/>
            <a:ahLst/>
            <a:cxnLst/>
            <a:rect l="l" t="t" r="r" b="b"/>
            <a:pathLst>
              <a:path w="7242652" h="7242652">
                <a:moveTo>
                  <a:pt x="0" y="0"/>
                </a:moveTo>
                <a:lnTo>
                  <a:pt x="7242652" y="0"/>
                </a:lnTo>
                <a:lnTo>
                  <a:pt x="7242652" y="7242652"/>
                </a:lnTo>
                <a:lnTo>
                  <a:pt x="0" y="7242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196411" y="2752892"/>
            <a:ext cx="2972074" cy="2957214"/>
          </a:xfrm>
          <a:custGeom>
            <a:avLst/>
            <a:gdLst/>
            <a:ahLst/>
            <a:cxnLst/>
            <a:rect l="l" t="t" r="r" b="b"/>
            <a:pathLst>
              <a:path w="2972074" h="2957214">
                <a:moveTo>
                  <a:pt x="0" y="0"/>
                </a:moveTo>
                <a:lnTo>
                  <a:pt x="2972074" y="0"/>
                </a:lnTo>
                <a:lnTo>
                  <a:pt x="2972074" y="2957213"/>
                </a:lnTo>
                <a:lnTo>
                  <a:pt x="0" y="2957213"/>
                </a:lnTo>
                <a:lnTo>
                  <a:pt x="0" y="0"/>
                </a:lnTo>
                <a:close/>
              </a:path>
            </a:pathLst>
          </a:custGeom>
          <a:blipFill>
            <a:blip r:embed="rId6"/>
            <a:stretch>
              <a:fillRect/>
            </a:stretch>
          </a:blipFill>
        </p:spPr>
        <p:txBody>
          <a:bodyPr/>
          <a:p/>
        </p:txBody>
      </p:sp>
      <p:sp>
        <p:nvSpPr>
          <p:cNvPr id="5" name="Freeform 5"/>
          <p:cNvSpPr/>
          <p:nvPr/>
        </p:nvSpPr>
        <p:spPr>
          <a:xfrm rot="2901206">
            <a:off x="10261314" y="6946192"/>
            <a:ext cx="2068860" cy="3419603"/>
          </a:xfrm>
          <a:custGeom>
            <a:avLst/>
            <a:gdLst/>
            <a:ahLst/>
            <a:cxnLst/>
            <a:rect l="l" t="t" r="r" b="b"/>
            <a:pathLst>
              <a:path w="2068860" h="3419603">
                <a:moveTo>
                  <a:pt x="0" y="0"/>
                </a:moveTo>
                <a:lnTo>
                  <a:pt x="2068860" y="0"/>
                </a:lnTo>
                <a:lnTo>
                  <a:pt x="2068860" y="3419604"/>
                </a:lnTo>
                <a:lnTo>
                  <a:pt x="0" y="3419604"/>
                </a:lnTo>
                <a:lnTo>
                  <a:pt x="0" y="0"/>
                </a:lnTo>
                <a:close/>
              </a:path>
            </a:pathLst>
          </a:custGeom>
          <a:blipFill>
            <a:blip r:embed="rId7"/>
            <a:stretch>
              <a:fillRect/>
            </a:stretch>
          </a:blipFill>
        </p:spPr>
        <p:txBody>
          <a:bodyPr/>
          <a:p/>
        </p:txBody>
      </p:sp>
      <p:sp>
        <p:nvSpPr>
          <p:cNvPr id="6" name="Freeform 6"/>
          <p:cNvSpPr/>
          <p:nvPr/>
        </p:nvSpPr>
        <p:spPr>
          <a:xfrm>
            <a:off x="14947409" y="1013535"/>
            <a:ext cx="1889331" cy="3419603"/>
          </a:xfrm>
          <a:custGeom>
            <a:avLst/>
            <a:gdLst/>
            <a:ahLst/>
            <a:cxnLst/>
            <a:rect l="l" t="t" r="r" b="b"/>
            <a:pathLst>
              <a:path w="1889331" h="3419603">
                <a:moveTo>
                  <a:pt x="0" y="0"/>
                </a:moveTo>
                <a:lnTo>
                  <a:pt x="1889331" y="0"/>
                </a:lnTo>
                <a:lnTo>
                  <a:pt x="1889331" y="3419603"/>
                </a:lnTo>
                <a:lnTo>
                  <a:pt x="0" y="3419603"/>
                </a:lnTo>
                <a:lnTo>
                  <a:pt x="0" y="0"/>
                </a:lnTo>
                <a:close/>
              </a:path>
            </a:pathLst>
          </a:custGeom>
          <a:blipFill>
            <a:blip r:embed="rId8"/>
            <a:stretch>
              <a:fillRect/>
            </a:stretch>
          </a:blipFill>
        </p:spPr>
        <p:txBody>
          <a:bodyPr/>
          <a:p/>
        </p:txBody>
      </p:sp>
      <p:sp>
        <p:nvSpPr>
          <p:cNvPr id="7" name="TextBox 7"/>
          <p:cNvSpPr txBox="1"/>
          <p:nvPr/>
        </p:nvSpPr>
        <p:spPr>
          <a:xfrm>
            <a:off x="4980992" y="1027469"/>
            <a:ext cx="8388685" cy="1695867"/>
          </a:xfrm>
          <a:prstGeom prst="rect">
            <a:avLst/>
          </a:prstGeom>
        </p:spPr>
        <p:txBody>
          <a:bodyPr lIns="0" tIns="0" rIns="0" bIns="0" rtlCol="0" anchor="t">
            <a:spAutoFit/>
          </a:bodyPr>
          <a:lstStyle/>
          <a:p>
            <a:pPr algn="ctr">
              <a:lnSpc>
                <a:spcPts val="13774"/>
              </a:lnSpc>
            </a:pPr>
            <a:r>
              <a:rPr lang="en-US" sz="9981" spc="978">
                <a:solidFill>
                  <a:srgbClr val="FFFFFF"/>
                </a:solidFill>
                <a:latin typeface="Neue Machina Ultra-Bold"/>
              </a:rPr>
              <a:t>CONTENT</a:t>
            </a:r>
          </a:p>
        </p:txBody>
      </p:sp>
      <p:sp>
        <p:nvSpPr>
          <p:cNvPr id="8" name="TextBox 8"/>
          <p:cNvSpPr txBox="1"/>
          <p:nvPr/>
        </p:nvSpPr>
        <p:spPr>
          <a:xfrm>
            <a:off x="5231353" y="3234710"/>
            <a:ext cx="937219" cy="647700"/>
          </a:xfrm>
          <a:prstGeom prst="rect">
            <a:avLst/>
          </a:prstGeom>
        </p:spPr>
        <p:txBody>
          <a:bodyPr lIns="0" tIns="0" rIns="0" bIns="0" rtlCol="0" anchor="t">
            <a:spAutoFit/>
          </a:bodyPr>
          <a:lstStyle/>
          <a:p>
            <a:pPr algn="ctr">
              <a:lnSpc>
                <a:spcPts val="5126"/>
              </a:lnSpc>
            </a:pPr>
            <a:r>
              <a:rPr lang="en-US" sz="4271">
                <a:solidFill>
                  <a:srgbClr val="FFFFFF"/>
                </a:solidFill>
                <a:latin typeface="Montserrat Bold Italics"/>
              </a:rPr>
              <a:t>01</a:t>
            </a:r>
          </a:p>
        </p:txBody>
      </p:sp>
      <p:sp>
        <p:nvSpPr>
          <p:cNvPr id="9" name="TextBox 9"/>
          <p:cNvSpPr txBox="1"/>
          <p:nvPr/>
        </p:nvSpPr>
        <p:spPr>
          <a:xfrm>
            <a:off x="5231353" y="4031829"/>
            <a:ext cx="937219" cy="647700"/>
          </a:xfrm>
          <a:prstGeom prst="rect">
            <a:avLst/>
          </a:prstGeom>
        </p:spPr>
        <p:txBody>
          <a:bodyPr lIns="0" tIns="0" rIns="0" bIns="0" rtlCol="0" anchor="t">
            <a:spAutoFit/>
          </a:bodyPr>
          <a:lstStyle/>
          <a:p>
            <a:pPr algn="ctr">
              <a:lnSpc>
                <a:spcPts val="5126"/>
              </a:lnSpc>
            </a:pPr>
            <a:r>
              <a:rPr lang="en-US" sz="4271">
                <a:solidFill>
                  <a:srgbClr val="FFFFFF"/>
                </a:solidFill>
                <a:latin typeface="Montserrat Bold Italics"/>
              </a:rPr>
              <a:t>02</a:t>
            </a:r>
          </a:p>
        </p:txBody>
      </p:sp>
      <p:sp>
        <p:nvSpPr>
          <p:cNvPr id="10" name="TextBox 10"/>
          <p:cNvSpPr txBox="1"/>
          <p:nvPr/>
        </p:nvSpPr>
        <p:spPr>
          <a:xfrm>
            <a:off x="5231353" y="4912986"/>
            <a:ext cx="937219" cy="647700"/>
          </a:xfrm>
          <a:prstGeom prst="rect">
            <a:avLst/>
          </a:prstGeom>
        </p:spPr>
        <p:txBody>
          <a:bodyPr lIns="0" tIns="0" rIns="0" bIns="0" rtlCol="0" anchor="t">
            <a:spAutoFit/>
          </a:bodyPr>
          <a:lstStyle/>
          <a:p>
            <a:pPr algn="ctr">
              <a:lnSpc>
                <a:spcPts val="5126"/>
              </a:lnSpc>
            </a:pPr>
            <a:r>
              <a:rPr lang="en-US" sz="4271">
                <a:solidFill>
                  <a:srgbClr val="FFFFFF"/>
                </a:solidFill>
                <a:latin typeface="Montserrat Bold Italics"/>
              </a:rPr>
              <a:t>03</a:t>
            </a:r>
          </a:p>
        </p:txBody>
      </p:sp>
      <p:sp>
        <p:nvSpPr>
          <p:cNvPr id="11" name="TextBox 11"/>
          <p:cNvSpPr txBox="1"/>
          <p:nvPr/>
        </p:nvSpPr>
        <p:spPr>
          <a:xfrm>
            <a:off x="5231353" y="5710105"/>
            <a:ext cx="937219" cy="647700"/>
          </a:xfrm>
          <a:prstGeom prst="rect">
            <a:avLst/>
          </a:prstGeom>
        </p:spPr>
        <p:txBody>
          <a:bodyPr lIns="0" tIns="0" rIns="0" bIns="0" rtlCol="0" anchor="t">
            <a:spAutoFit/>
          </a:bodyPr>
          <a:lstStyle/>
          <a:p>
            <a:pPr algn="ctr">
              <a:lnSpc>
                <a:spcPts val="5126"/>
              </a:lnSpc>
            </a:pPr>
            <a:r>
              <a:rPr lang="en-US" sz="4271">
                <a:solidFill>
                  <a:srgbClr val="FFFFFF"/>
                </a:solidFill>
                <a:latin typeface="Montserrat Bold Italics"/>
              </a:rPr>
              <a:t>04</a:t>
            </a:r>
          </a:p>
        </p:txBody>
      </p:sp>
      <p:sp>
        <p:nvSpPr>
          <p:cNvPr id="12" name="TextBox 12"/>
          <p:cNvSpPr txBox="1"/>
          <p:nvPr/>
        </p:nvSpPr>
        <p:spPr>
          <a:xfrm>
            <a:off x="5250954" y="6502482"/>
            <a:ext cx="937219" cy="647700"/>
          </a:xfrm>
          <a:prstGeom prst="rect">
            <a:avLst/>
          </a:prstGeom>
        </p:spPr>
        <p:txBody>
          <a:bodyPr lIns="0" tIns="0" rIns="0" bIns="0" rtlCol="0" anchor="t">
            <a:spAutoFit/>
          </a:bodyPr>
          <a:lstStyle/>
          <a:p>
            <a:pPr algn="ctr">
              <a:lnSpc>
                <a:spcPts val="5126"/>
              </a:lnSpc>
            </a:pPr>
            <a:r>
              <a:rPr lang="en-US" sz="4271">
                <a:solidFill>
                  <a:srgbClr val="FFFFFF"/>
                </a:solidFill>
                <a:latin typeface="Montserrat Bold Italics"/>
              </a:rPr>
              <a:t>05</a:t>
            </a:r>
          </a:p>
        </p:txBody>
      </p:sp>
      <p:sp>
        <p:nvSpPr>
          <p:cNvPr id="15" name="TextBox 15"/>
          <p:cNvSpPr txBox="1"/>
          <p:nvPr/>
        </p:nvSpPr>
        <p:spPr>
          <a:xfrm>
            <a:off x="6607430" y="3335095"/>
            <a:ext cx="11223370" cy="416589"/>
          </a:xfrm>
          <a:prstGeom prst="rect">
            <a:avLst/>
          </a:prstGeom>
        </p:spPr>
        <p:txBody>
          <a:bodyPr wrap="square" lIns="0" tIns="0" rIns="0" bIns="0" rtlCol="0" anchor="t">
            <a:spAutoFit/>
          </a:bodyPr>
          <a:lstStyle/>
          <a:p>
            <a:pPr>
              <a:lnSpc>
                <a:spcPts val="3483"/>
              </a:lnSpc>
            </a:pPr>
            <a:r>
              <a:rPr sz="2524">
                <a:solidFill>
                  <a:srgbClr val="FFFFFF"/>
                </a:solidFill>
                <a:latin typeface="Montserrat"/>
              </a:rPr>
              <a:t>Sri Lanka</a:t>
            </a:r>
          </a:p>
        </p:txBody>
      </p:sp>
      <p:sp>
        <p:nvSpPr>
          <p:cNvPr id="16" name="TextBox 16"/>
          <p:cNvSpPr txBox="1"/>
          <p:nvPr/>
        </p:nvSpPr>
        <p:spPr>
          <a:xfrm>
            <a:off x="6607430" y="4211949"/>
            <a:ext cx="11451970" cy="416589"/>
          </a:xfrm>
          <a:prstGeom prst="rect">
            <a:avLst/>
          </a:prstGeom>
        </p:spPr>
        <p:txBody>
          <a:bodyPr wrap="square" lIns="0" tIns="0" rIns="0" bIns="0" rtlCol="0" anchor="t">
            <a:spAutoFit/>
          </a:bodyPr>
          <a:lstStyle/>
          <a:p>
            <a:pPr>
              <a:lnSpc>
                <a:spcPts val="3483"/>
              </a:lnSpc>
            </a:pPr>
            <a:r>
              <a:rPr sz="2524">
                <a:solidFill>
                  <a:srgbClr val="FFFFFF"/>
                </a:solidFill>
                <a:latin typeface="Montserrat"/>
              </a:rPr>
              <a:t>Unveiling the Enchanting Landscapes of Sri Lanka</a:t>
            </a:r>
          </a:p>
        </p:txBody>
      </p:sp>
      <p:sp>
        <p:nvSpPr>
          <p:cNvPr id="17" name="TextBox 17"/>
          <p:cNvSpPr txBox="1"/>
          <p:nvPr/>
        </p:nvSpPr>
        <p:spPr>
          <a:xfrm>
            <a:off x="6607430" y="4991100"/>
            <a:ext cx="11147170" cy="418547"/>
          </a:xfrm>
          <a:prstGeom prst="rect">
            <a:avLst/>
          </a:prstGeom>
        </p:spPr>
        <p:txBody>
          <a:bodyPr wrap="square" lIns="0" tIns="0" rIns="0" bIns="0" rtlCol="0" anchor="t">
            <a:spAutoFit/>
          </a:bodyPr>
          <a:lstStyle/>
          <a:p>
            <a:pPr marL="0" lvl="0" indent="0" algn="l">
              <a:lnSpc>
                <a:spcPts val="3483"/>
              </a:lnSpc>
              <a:spcBef>
                <a:spcPct val="0"/>
              </a:spcBef>
            </a:pPr>
            <a:r>
              <a:rPr sz="2524">
                <a:solidFill>
                  <a:srgbClr val="FFFFFF"/>
                </a:solidFill>
                <a:latin typeface="Montserrat"/>
              </a:rPr>
              <a:t>Ancient Civilizations and Cultural Treasures of Sri Lanka</a:t>
            </a:r>
          </a:p>
        </p:txBody>
      </p:sp>
      <p:sp>
        <p:nvSpPr>
          <p:cNvPr id="18" name="TextBox 18"/>
          <p:cNvSpPr txBox="1"/>
          <p:nvPr/>
        </p:nvSpPr>
        <p:spPr>
          <a:xfrm>
            <a:off x="6607430" y="5869911"/>
            <a:ext cx="11299570" cy="416589"/>
          </a:xfrm>
          <a:prstGeom prst="rect">
            <a:avLst/>
          </a:prstGeom>
        </p:spPr>
        <p:txBody>
          <a:bodyPr wrap="square" lIns="0" tIns="0" rIns="0" bIns="0" rtlCol="0" anchor="t">
            <a:spAutoFit/>
          </a:bodyPr>
          <a:lstStyle/>
          <a:p>
            <a:pPr marL="0" lvl="0" indent="0" algn="l">
              <a:lnSpc>
                <a:spcPts val="3483"/>
              </a:lnSpc>
              <a:spcBef>
                <a:spcPct val="0"/>
              </a:spcBef>
            </a:pPr>
            <a:r>
              <a:rPr sz="2524">
                <a:solidFill>
                  <a:srgbClr val="FFFFFF"/>
                </a:solidFill>
                <a:latin typeface="Montserrat"/>
              </a:rPr>
              <a:t>Exploring the Wildlife and Nature of Sri Lanka</a:t>
            </a:r>
          </a:p>
        </p:txBody>
      </p:sp>
      <p:sp>
        <p:nvSpPr>
          <p:cNvPr id="19" name="TextBox 19"/>
          <p:cNvSpPr txBox="1"/>
          <p:nvPr/>
        </p:nvSpPr>
        <p:spPr>
          <a:xfrm>
            <a:off x="6607430" y="6635881"/>
            <a:ext cx="11451970" cy="425174"/>
          </a:xfrm>
          <a:prstGeom prst="rect">
            <a:avLst/>
          </a:prstGeom>
        </p:spPr>
        <p:txBody>
          <a:bodyPr wrap="square" lIns="0" tIns="0" rIns="0" bIns="0" rtlCol="0" anchor="t">
            <a:spAutoFit/>
          </a:bodyPr>
          <a:lstStyle/>
          <a:p>
            <a:pPr marL="0" lvl="0" indent="0" algn="l">
              <a:lnSpc>
                <a:spcPts val="3483"/>
              </a:lnSpc>
              <a:spcBef>
                <a:spcPct val="0"/>
              </a:spcBef>
            </a:pPr>
            <a:r>
              <a:rPr sz="2524">
                <a:solidFill>
                  <a:srgbClr val="FFFFFF"/>
                </a:solidFill>
                <a:latin typeface="Montserrat"/>
              </a:rPr>
              <a:t>Sri Lanka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6" name="Freeform 6"/>
          <p:cNvSpPr/>
          <p:nvPr/>
        </p:nvSpPr>
        <p:spPr>
          <a:xfrm>
            <a:off x="13764704" y="7134014"/>
            <a:ext cx="5414550" cy="4453467"/>
          </a:xfrm>
          <a:custGeom>
            <a:avLst/>
            <a:gdLst/>
            <a:ahLst/>
            <a:cxnLst/>
            <a:rect l="l" t="t" r="r" b="b"/>
            <a:pathLst>
              <a:path w="5414550" h="4453467">
                <a:moveTo>
                  <a:pt x="0" y="0"/>
                </a:moveTo>
                <a:lnTo>
                  <a:pt x="5414550" y="0"/>
                </a:lnTo>
                <a:lnTo>
                  <a:pt x="5414550" y="4453467"/>
                </a:lnTo>
                <a:lnTo>
                  <a:pt x="0" y="4453467"/>
                </a:lnTo>
                <a:lnTo>
                  <a:pt x="0" y="0"/>
                </a:lnTo>
                <a:close/>
              </a:path>
            </a:pathLst>
          </a:custGeom>
          <a:blipFill>
            <a:blip r:embed="rId6"/>
            <a:stretch>
              <a:fillRect/>
            </a:stretch>
          </a:blipFill>
        </p:spPr>
        <p:txBody>
          <a:bodyPr/>
          <a:p/>
        </p:txBody>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txBody>
          <a:bodyPr/>
          <a:p/>
        </p:txBody>
      </p:sp>
      <p:sp>
        <p:nvSpPr>
          <p:cNvPr id="8" name="TextBox 8"/>
          <p:cNvSpPr txBox="1"/>
          <p:nvPr/>
        </p:nvSpPr>
        <p:spPr>
          <a:xfrm>
            <a:off x="1354779" y="1485900"/>
            <a:ext cx="15685177" cy="737616"/>
          </a:xfrm>
          <a:prstGeom prst="rect">
            <a:avLst/>
          </a:prstGeom>
        </p:spPr>
        <p:txBody>
          <a:bodyPr lIns="0" tIns="0" rIns="0" bIns="0" rtlCol="0" anchor="t">
            <a:spAutoFit/>
          </a:bodyPr>
          <a:lstStyle/>
          <a:p>
            <a:pPr>
              <a:lnSpc>
                <a:spcPts val="6072"/>
              </a:lnSpc>
            </a:pPr>
            <a:r>
              <a:rPr sz="4400">
                <a:solidFill>
                  <a:srgbClr val="FFFFFF"/>
                </a:solidFill>
                <a:latin typeface="Neue Machina Ultra-Bold"/>
              </a:rPr>
              <a:t>Sri Lanka</a:t>
            </a:r>
          </a:p>
        </p:txBody>
      </p:sp>
      <p:sp>
        <p:nvSpPr>
          <p:cNvPr id="9" name="TextBox 9"/>
          <p:cNvSpPr txBox="1"/>
          <p:nvPr/>
        </p:nvSpPr>
        <p:spPr>
          <a:xfrm>
            <a:off x="1248044" y="2815120"/>
            <a:ext cx="10951206" cy="1991149"/>
          </a:xfrm>
          <a:prstGeom prst="rect">
            <a:avLst/>
          </a:prstGeom>
        </p:spPr>
        <p:txBody>
          <a:bodyPr lIns="0" tIns="0" rIns="0" bIns="0" rtlCol="0" anchor="t">
            <a:spAutoFit/>
          </a:bodyPr>
          <a:lstStyle/>
          <a:p>
            <a:pPr algn="l">
              <a:lnSpc>
                <a:spcPts val="3999"/>
              </a:lnSpc>
            </a:pPr>
            <a:r>
              <a:rPr sz="2898">
                <a:solidFill>
                  <a:srgbClr val="F5FFF5"/>
                </a:solidFill>
                <a:latin typeface="Montserrat"/>
              </a:rPr>
              <a:t>Sri Lanka, an island nation nestled in the embrace of the Indian Ocean, is a captivating blend of pristine beaches, verdant hills, and ancient ruins Its rich history and diverse culture make it a vibrant destination for travelers seeking both adventure and tranquility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6" name="Freeform 6"/>
          <p:cNvSpPr/>
          <p:nvPr/>
        </p:nvSpPr>
        <p:spPr>
          <a:xfrm>
            <a:off x="13764704" y="7134014"/>
            <a:ext cx="5414550" cy="4453467"/>
          </a:xfrm>
          <a:custGeom>
            <a:avLst/>
            <a:gdLst/>
            <a:ahLst/>
            <a:cxnLst/>
            <a:rect l="l" t="t" r="r" b="b"/>
            <a:pathLst>
              <a:path w="5414550" h="4453467">
                <a:moveTo>
                  <a:pt x="0" y="0"/>
                </a:moveTo>
                <a:lnTo>
                  <a:pt x="5414550" y="0"/>
                </a:lnTo>
                <a:lnTo>
                  <a:pt x="5414550" y="4453467"/>
                </a:lnTo>
                <a:lnTo>
                  <a:pt x="0" y="4453467"/>
                </a:lnTo>
                <a:lnTo>
                  <a:pt x="0" y="0"/>
                </a:lnTo>
                <a:close/>
              </a:path>
            </a:pathLst>
          </a:custGeom>
          <a:blipFill>
            <a:blip r:embed="rId6"/>
            <a:stretch>
              <a:fillRect/>
            </a:stretch>
          </a:blipFill>
        </p:spPr>
        <p:txBody>
          <a:bodyPr/>
          <a:p/>
        </p:txBody>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txBody>
          <a:bodyPr/>
          <a:p/>
        </p:txBody>
      </p:sp>
      <p:sp>
        <p:nvSpPr>
          <p:cNvPr id="8" name="TextBox 8"/>
          <p:cNvSpPr txBox="1"/>
          <p:nvPr/>
        </p:nvSpPr>
        <p:spPr>
          <a:xfrm>
            <a:off x="1354779" y="1485900"/>
            <a:ext cx="15685177" cy="737616"/>
          </a:xfrm>
          <a:prstGeom prst="rect">
            <a:avLst/>
          </a:prstGeom>
        </p:spPr>
        <p:txBody>
          <a:bodyPr lIns="0" tIns="0" rIns="0" bIns="0" rtlCol="0" anchor="t">
            <a:spAutoFit/>
          </a:bodyPr>
          <a:lstStyle/>
          <a:p>
            <a:pPr>
              <a:lnSpc>
                <a:spcPts val="6072"/>
              </a:lnSpc>
            </a:pPr>
            <a:r>
              <a:rPr sz="4400">
                <a:solidFill>
                  <a:srgbClr val="FFFFFF"/>
                </a:solidFill>
                <a:latin typeface="Neue Machina Ultra-Bold"/>
              </a:rPr>
              <a:t>Unveiling the Enchanting Landscapes of Sri Lanka</a:t>
            </a:r>
          </a:p>
        </p:txBody>
      </p:sp>
      <p:sp>
        <p:nvSpPr>
          <p:cNvPr id="9" name="TextBox 9"/>
          <p:cNvSpPr txBox="1"/>
          <p:nvPr/>
        </p:nvSpPr>
        <p:spPr>
          <a:xfrm>
            <a:off x="1248044" y="2815120"/>
            <a:ext cx="10951206" cy="1991149"/>
          </a:xfrm>
          <a:prstGeom prst="rect">
            <a:avLst/>
          </a:prstGeom>
        </p:spPr>
        <p:txBody>
          <a:bodyPr lIns="0" tIns="0" rIns="0" bIns="0" rtlCol="0" anchor="t">
            <a:spAutoFit/>
          </a:bodyPr>
          <a:lstStyle/>
          <a:p>
            <a:pPr algn="l">
              <a:lnSpc>
                <a:spcPts val="3999"/>
              </a:lnSpc>
            </a:pPr>
            <a:r>
              <a:rPr sz="2898">
                <a:solidFill>
                  <a:srgbClr val="F5FFF5"/>
                </a:solidFill>
                <a:latin typeface="Montserrat"/>
              </a:rPr>
              <a:t>Escape to a realm of captivating natural wonders where lush rainforests teem with ancient ruins, golden beaches caress turquoise waters, and majestic mountains soar towards the heavens Immerse yourself in the kaleidoscopic beauty of Sri Lanka A symphony of nature's whispers awaits</a:t>
            </a:r>
          </a:p>
        </p:txBody>
      </p:sp>
    </p:spTree>
    <p:extLst>
      <p:ext uri="{BB962C8B-B14F-4D97-AF65-F5344CB8AC3E}">
        <p14:creationId xmlns:p14="http://schemas.microsoft.com/office/powerpoint/2010/main" val="3632622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6" name="Freeform 6"/>
          <p:cNvSpPr/>
          <p:nvPr/>
        </p:nvSpPr>
        <p:spPr>
          <a:xfrm>
            <a:off x="13764704" y="7134014"/>
            <a:ext cx="5414550" cy="4453467"/>
          </a:xfrm>
          <a:custGeom>
            <a:avLst/>
            <a:gdLst/>
            <a:ahLst/>
            <a:cxnLst/>
            <a:rect l="l" t="t" r="r" b="b"/>
            <a:pathLst>
              <a:path w="5414550" h="4453467">
                <a:moveTo>
                  <a:pt x="0" y="0"/>
                </a:moveTo>
                <a:lnTo>
                  <a:pt x="5414550" y="0"/>
                </a:lnTo>
                <a:lnTo>
                  <a:pt x="5414550" y="4453467"/>
                </a:lnTo>
                <a:lnTo>
                  <a:pt x="0" y="4453467"/>
                </a:lnTo>
                <a:lnTo>
                  <a:pt x="0" y="0"/>
                </a:lnTo>
                <a:close/>
              </a:path>
            </a:pathLst>
          </a:custGeom>
          <a:blipFill>
            <a:blip r:embed="rId6"/>
            <a:stretch>
              <a:fillRect/>
            </a:stretch>
          </a:blipFill>
        </p:spPr>
        <p:txBody>
          <a:bodyPr/>
          <a:p/>
        </p:txBody>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txBody>
          <a:bodyPr/>
          <a:p/>
        </p:txBody>
      </p:sp>
      <p:sp>
        <p:nvSpPr>
          <p:cNvPr id="8" name="TextBox 8"/>
          <p:cNvSpPr txBox="1"/>
          <p:nvPr/>
        </p:nvSpPr>
        <p:spPr>
          <a:xfrm>
            <a:off x="1354779" y="1485900"/>
            <a:ext cx="15685177" cy="737616"/>
          </a:xfrm>
          <a:prstGeom prst="rect">
            <a:avLst/>
          </a:prstGeom>
        </p:spPr>
        <p:txBody>
          <a:bodyPr lIns="0" tIns="0" rIns="0" bIns="0" rtlCol="0" anchor="t">
            <a:spAutoFit/>
          </a:bodyPr>
          <a:lstStyle/>
          <a:p>
            <a:pPr>
              <a:lnSpc>
                <a:spcPts val="6072"/>
              </a:lnSpc>
            </a:pPr>
            <a:r>
              <a:rPr sz="4400">
                <a:solidFill>
                  <a:srgbClr val="FFFFFF"/>
                </a:solidFill>
                <a:latin typeface="Neue Machina Ultra-Bold"/>
              </a:rPr>
              <a:t>Ancient Civilizations and Cultural Treasures of Sri Lanka</a:t>
            </a:r>
          </a:p>
        </p:txBody>
      </p:sp>
      <p:sp>
        <p:nvSpPr>
          <p:cNvPr id="9" name="TextBox 9"/>
          <p:cNvSpPr txBox="1"/>
          <p:nvPr/>
        </p:nvSpPr>
        <p:spPr>
          <a:xfrm>
            <a:off x="1248044" y="2815120"/>
            <a:ext cx="10951206" cy="1991149"/>
          </a:xfrm>
          <a:prstGeom prst="rect">
            <a:avLst/>
          </a:prstGeom>
        </p:spPr>
        <p:txBody>
          <a:bodyPr lIns="0" tIns="0" rIns="0" bIns="0" rtlCol="0" anchor="t">
            <a:spAutoFit/>
          </a:bodyPr>
          <a:lstStyle/>
          <a:p>
            <a:pPr algn="l">
              <a:lnSpc>
                <a:spcPts val="3999"/>
              </a:lnSpc>
            </a:pPr>
            <a:r>
              <a:rPr sz="2898">
                <a:solidFill>
                  <a:srgbClr val="F5FFF5"/>
                </a:solidFill>
                <a:latin typeface="Montserrat"/>
              </a:rPr>
              <a:t>Discover the captivating ancient civilizations and cultural treasures that have shaped Sri Lanka's rich heritage Explore the iconic ruins of Sigiriya, Anuradhapura, and Polonnaruwa, marveling at their architectural brilliance and historical significance Delve into the fascinating world of traditional crafts, including intricate carvings, vibrant paintings, and exquisite jewelry</a:t>
            </a:r>
          </a:p>
        </p:txBody>
      </p:sp>
    </p:spTree>
    <p:extLst>
      <p:ext uri="{BB962C8B-B14F-4D97-AF65-F5344CB8AC3E}">
        <p14:creationId xmlns:p14="http://schemas.microsoft.com/office/powerpoint/2010/main" val="912152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6" name="Freeform 6"/>
          <p:cNvSpPr/>
          <p:nvPr/>
        </p:nvSpPr>
        <p:spPr>
          <a:xfrm>
            <a:off x="13764704" y="7134014"/>
            <a:ext cx="5414550" cy="4453467"/>
          </a:xfrm>
          <a:custGeom>
            <a:avLst/>
            <a:gdLst/>
            <a:ahLst/>
            <a:cxnLst/>
            <a:rect l="l" t="t" r="r" b="b"/>
            <a:pathLst>
              <a:path w="5414550" h="4453467">
                <a:moveTo>
                  <a:pt x="0" y="0"/>
                </a:moveTo>
                <a:lnTo>
                  <a:pt x="5414550" y="0"/>
                </a:lnTo>
                <a:lnTo>
                  <a:pt x="5414550" y="4453467"/>
                </a:lnTo>
                <a:lnTo>
                  <a:pt x="0" y="4453467"/>
                </a:lnTo>
                <a:lnTo>
                  <a:pt x="0" y="0"/>
                </a:lnTo>
                <a:close/>
              </a:path>
            </a:pathLst>
          </a:custGeom>
          <a:blipFill>
            <a:blip r:embed="rId6"/>
            <a:stretch>
              <a:fillRect/>
            </a:stretch>
          </a:blipFill>
        </p:spPr>
        <p:txBody>
          <a:bodyPr/>
          <a:p/>
        </p:txBody>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txBody>
          <a:bodyPr/>
          <a:p/>
        </p:txBody>
      </p:sp>
      <p:sp>
        <p:nvSpPr>
          <p:cNvPr id="8" name="TextBox 8"/>
          <p:cNvSpPr txBox="1"/>
          <p:nvPr/>
        </p:nvSpPr>
        <p:spPr>
          <a:xfrm>
            <a:off x="1354779" y="1485900"/>
            <a:ext cx="15685177" cy="737616"/>
          </a:xfrm>
          <a:prstGeom prst="rect">
            <a:avLst/>
          </a:prstGeom>
        </p:spPr>
        <p:txBody>
          <a:bodyPr lIns="0" tIns="0" rIns="0" bIns="0" rtlCol="0" anchor="t">
            <a:spAutoFit/>
          </a:bodyPr>
          <a:lstStyle/>
          <a:p>
            <a:pPr>
              <a:lnSpc>
                <a:spcPts val="6072"/>
              </a:lnSpc>
            </a:pPr>
            <a:r>
              <a:rPr sz="4400">
                <a:solidFill>
                  <a:srgbClr val="FFFFFF"/>
                </a:solidFill>
                <a:latin typeface="Neue Machina Ultra-Bold"/>
              </a:rPr>
              <a:t>Exploring the Wildlife and Nature of Sri Lanka</a:t>
            </a:r>
          </a:p>
        </p:txBody>
      </p:sp>
      <p:sp>
        <p:nvSpPr>
          <p:cNvPr id="9" name="TextBox 9"/>
          <p:cNvSpPr txBox="1"/>
          <p:nvPr/>
        </p:nvSpPr>
        <p:spPr>
          <a:xfrm>
            <a:off x="1248044" y="2815120"/>
            <a:ext cx="10951206" cy="1991149"/>
          </a:xfrm>
          <a:prstGeom prst="rect">
            <a:avLst/>
          </a:prstGeom>
        </p:spPr>
        <p:txBody>
          <a:bodyPr lIns="0" tIns="0" rIns="0" bIns="0" rtlCol="0" anchor="t">
            <a:spAutoFit/>
          </a:bodyPr>
          <a:lstStyle/>
          <a:p>
            <a:pPr algn="l">
              <a:lnSpc>
                <a:spcPts val="3999"/>
              </a:lnSpc>
            </a:pPr>
            <a:r>
              <a:rPr sz="2898">
                <a:solidFill>
                  <a:srgbClr val="F5FFF5"/>
                </a:solidFill>
                <a:latin typeface="Montserrat"/>
              </a:rPr>
              <a:t>Embark on a journey to witness the vibrant wildlife and captivating landscapes of Sri Lanka From verdant rainforests to pristine beaches, encounter majestic elephants, elusive leopards, and a kaleidoscope of exotic birds Delve into the natural wonders of Yala National Park and witness the awe-inspiring sight of hundreds of elephants gathering at the Minneriya Tank Discover the tranquil beauty of the Knuckles Mountains and immerse yourself in the symphony of flora and fauna that grace this island paradise</a:t>
            </a:r>
          </a:p>
        </p:txBody>
      </p:sp>
    </p:spTree>
    <p:extLst>
      <p:ext uri="{BB962C8B-B14F-4D97-AF65-F5344CB8AC3E}">
        <p14:creationId xmlns:p14="http://schemas.microsoft.com/office/powerpoint/2010/main" val="3841780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p/>
        </p:txBody>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p/>
        </p:txBody>
      </p:sp>
      <p:sp>
        <p:nvSpPr>
          <p:cNvPr id="6" name="Freeform 6"/>
          <p:cNvSpPr/>
          <p:nvPr/>
        </p:nvSpPr>
        <p:spPr>
          <a:xfrm>
            <a:off x="13764704" y="7134014"/>
            <a:ext cx="5414550" cy="4453467"/>
          </a:xfrm>
          <a:custGeom>
            <a:avLst/>
            <a:gdLst/>
            <a:ahLst/>
            <a:cxnLst/>
            <a:rect l="l" t="t" r="r" b="b"/>
            <a:pathLst>
              <a:path w="5414550" h="4453467">
                <a:moveTo>
                  <a:pt x="0" y="0"/>
                </a:moveTo>
                <a:lnTo>
                  <a:pt x="5414550" y="0"/>
                </a:lnTo>
                <a:lnTo>
                  <a:pt x="5414550" y="4453467"/>
                </a:lnTo>
                <a:lnTo>
                  <a:pt x="0" y="4453467"/>
                </a:lnTo>
                <a:lnTo>
                  <a:pt x="0" y="0"/>
                </a:lnTo>
                <a:close/>
              </a:path>
            </a:pathLst>
          </a:custGeom>
          <a:blipFill>
            <a:blip r:embed="rId6"/>
            <a:stretch>
              <a:fillRect/>
            </a:stretch>
          </a:blipFill>
        </p:spPr>
        <p:txBody>
          <a:bodyPr/>
          <a:p/>
        </p:txBody>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txBody>
          <a:bodyPr/>
          <a:p/>
        </p:txBody>
      </p:sp>
      <p:sp>
        <p:nvSpPr>
          <p:cNvPr id="8" name="TextBox 8"/>
          <p:cNvSpPr txBox="1"/>
          <p:nvPr/>
        </p:nvSpPr>
        <p:spPr>
          <a:xfrm>
            <a:off x="1354779" y="1485900"/>
            <a:ext cx="15685177" cy="737616"/>
          </a:xfrm>
          <a:prstGeom prst="rect">
            <a:avLst/>
          </a:prstGeom>
        </p:spPr>
        <p:txBody>
          <a:bodyPr lIns="0" tIns="0" rIns="0" bIns="0" rtlCol="0" anchor="t">
            <a:spAutoFit/>
          </a:bodyPr>
          <a:lstStyle/>
          <a:p>
            <a:pPr>
              <a:lnSpc>
                <a:spcPts val="6072"/>
              </a:lnSpc>
            </a:pPr>
            <a:r>
              <a:rPr sz="4400">
                <a:solidFill>
                  <a:srgbClr val="FFFFFF"/>
                </a:solidFill>
                <a:latin typeface="Neue Machina Ultra-Bold"/>
              </a:rPr>
              <a:t>Sri Lanka</a:t>
            </a:r>
          </a:p>
        </p:txBody>
      </p:sp>
      <p:sp>
        <p:nvSpPr>
          <p:cNvPr id="9" name="TextBox 9"/>
          <p:cNvSpPr txBox="1"/>
          <p:nvPr/>
        </p:nvSpPr>
        <p:spPr>
          <a:xfrm>
            <a:off x="1248044" y="2815120"/>
            <a:ext cx="10951206" cy="1991149"/>
          </a:xfrm>
          <a:prstGeom prst="rect">
            <a:avLst/>
          </a:prstGeom>
        </p:spPr>
        <p:txBody>
          <a:bodyPr lIns="0" tIns="0" rIns="0" bIns="0" rtlCol="0" anchor="t">
            <a:spAutoFit/>
          </a:bodyPr>
          <a:lstStyle/>
          <a:p>
            <a:pPr algn="l">
              <a:lnSpc>
                <a:spcPts val="3999"/>
              </a:lnSpc>
            </a:pPr>
            <a:r>
              <a:rPr sz="2898">
                <a:solidFill>
                  <a:srgbClr val="F5FFF5"/>
                </a:solidFill>
                <a:latin typeface="Montserrat"/>
              </a:rPr>
              <a:t>Discover the hidden gems of Sri Lanka, where lush rainforests meet tranquil beaches Embark on thrilling adventures such as wildlife safaris, tea plantation tours, and whale watching Find serenity amidst ancient temples, cascading waterfalls, and picturesque landscapes Experience a harmonious blend of adventure and relaxation in this enchanting destination</a:t>
            </a:r>
          </a:p>
        </p:txBody>
      </p:sp>
    </p:spTree>
    <p:extLst>
      <p:ext uri="{BB962C8B-B14F-4D97-AF65-F5344CB8AC3E}">
        <p14:creationId xmlns:p14="http://schemas.microsoft.com/office/powerpoint/2010/main" val="244775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354044" y="1024236"/>
            <a:ext cx="6896632" cy="6896632"/>
          </a:xfrm>
          <a:custGeom>
            <a:avLst/>
            <a:gdLst/>
            <a:ahLst/>
            <a:cxnLst/>
            <a:rect l="l" t="t" r="r" b="b"/>
            <a:pathLst>
              <a:path w="6896632" h="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831439" y="3191290"/>
            <a:ext cx="8086060" cy="8086060"/>
          </a:xfrm>
          <a:custGeom>
            <a:avLst/>
            <a:gdLst/>
            <a:ahLst/>
            <a:cxnLst/>
            <a:rect l="l" t="t" r="r" b="b"/>
            <a:pathLst>
              <a:path w="8086060" h="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11928816" y="449266"/>
            <a:ext cx="12718369" cy="9388469"/>
          </a:xfrm>
          <a:custGeom>
            <a:avLst/>
            <a:gdLst/>
            <a:ahLst/>
            <a:cxnLst/>
            <a:rect l="l" t="t" r="r" b="b"/>
            <a:pathLst>
              <a:path w="12718369" h="93884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823539" y="2903539"/>
            <a:ext cx="5366128" cy="5017329"/>
          </a:xfrm>
          <a:custGeom>
            <a:avLst/>
            <a:gdLst/>
            <a:ahLst/>
            <a:cxnLst/>
            <a:rect l="l" t="t" r="r" b="b"/>
            <a:pathLst>
              <a:path w="5366128" h="5017329">
                <a:moveTo>
                  <a:pt x="0" y="0"/>
                </a:moveTo>
                <a:lnTo>
                  <a:pt x="5366128" y="0"/>
                </a:lnTo>
                <a:lnTo>
                  <a:pt x="5366128" y="5017329"/>
                </a:lnTo>
                <a:lnTo>
                  <a:pt x="0" y="5017329"/>
                </a:lnTo>
                <a:lnTo>
                  <a:pt x="0" y="0"/>
                </a:lnTo>
                <a:close/>
              </a:path>
            </a:pathLst>
          </a:custGeom>
          <a:blipFill>
            <a:blip r:embed="rId8"/>
            <a:stretch>
              <a:fillRect/>
            </a:stretch>
          </a:blipFill>
        </p:spPr>
      </p:sp>
      <p:sp>
        <p:nvSpPr>
          <p:cNvPr id="6" name="TextBox 6"/>
          <p:cNvSpPr txBox="1"/>
          <p:nvPr/>
        </p:nvSpPr>
        <p:spPr>
          <a:xfrm>
            <a:off x="9957310" y="3559519"/>
            <a:ext cx="6281646" cy="413870"/>
          </a:xfrm>
          <a:prstGeom prst="rect">
            <a:avLst/>
          </a:prstGeom>
        </p:spPr>
        <p:txBody>
          <a:bodyPr lIns="0" tIns="0" rIns="0" bIns="0" rtlCol="0" anchor="t">
            <a:spAutoFit/>
          </a:bodyPr>
          <a:lstStyle/>
          <a:p>
            <a:pPr>
              <a:lnSpc>
                <a:spcPts val="3438"/>
              </a:lnSpc>
              <a:spcBef>
                <a:spcPct val="0"/>
              </a:spcBef>
            </a:pPr>
            <a:r>
              <a:rPr lang="en-US" sz="2455">
                <a:solidFill>
                  <a:srgbClr val="FFFFFF"/>
                </a:solidFill>
                <a:latin typeface="Montserrat"/>
              </a:rPr>
              <a:t>@reallygreatsite</a:t>
            </a:r>
          </a:p>
        </p:txBody>
      </p:sp>
      <p:sp>
        <p:nvSpPr>
          <p:cNvPr id="7" name="TextBox 7"/>
          <p:cNvSpPr txBox="1"/>
          <p:nvPr/>
        </p:nvSpPr>
        <p:spPr>
          <a:xfrm>
            <a:off x="9957310" y="5364578"/>
            <a:ext cx="6281646" cy="413870"/>
          </a:xfrm>
          <a:prstGeom prst="rect">
            <a:avLst/>
          </a:prstGeom>
        </p:spPr>
        <p:txBody>
          <a:bodyPr lIns="0" tIns="0" rIns="0" bIns="0" rtlCol="0" anchor="t">
            <a:spAutoFit/>
          </a:bodyPr>
          <a:lstStyle/>
          <a:p>
            <a:pPr>
              <a:lnSpc>
                <a:spcPts val="3438"/>
              </a:lnSpc>
              <a:spcBef>
                <a:spcPct val="0"/>
              </a:spcBef>
            </a:pPr>
            <a:r>
              <a:rPr lang="en-US" sz="2455">
                <a:solidFill>
                  <a:srgbClr val="FFFFFF"/>
                </a:solidFill>
                <a:latin typeface="Montserrat"/>
              </a:rPr>
              <a:t>www.reallygreatsite.com</a:t>
            </a:r>
          </a:p>
        </p:txBody>
      </p:sp>
      <p:sp>
        <p:nvSpPr>
          <p:cNvPr id="8" name="TextBox 8"/>
          <p:cNvSpPr txBox="1"/>
          <p:nvPr/>
        </p:nvSpPr>
        <p:spPr>
          <a:xfrm>
            <a:off x="9957310" y="6267108"/>
            <a:ext cx="6281646" cy="413870"/>
          </a:xfrm>
          <a:prstGeom prst="rect">
            <a:avLst/>
          </a:prstGeom>
        </p:spPr>
        <p:txBody>
          <a:bodyPr lIns="0" tIns="0" rIns="0" bIns="0" rtlCol="0" anchor="t">
            <a:spAutoFit/>
          </a:bodyPr>
          <a:lstStyle/>
          <a:p>
            <a:pPr>
              <a:lnSpc>
                <a:spcPts val="3438"/>
              </a:lnSpc>
              <a:spcBef>
                <a:spcPct val="0"/>
              </a:spcBef>
            </a:pPr>
            <a:r>
              <a:rPr lang="en-US" sz="2455">
                <a:solidFill>
                  <a:srgbClr val="FFFFFF"/>
                </a:solidFill>
                <a:latin typeface="Montserrat"/>
              </a:rPr>
              <a:t>123 Anywhere ST., Any City, ST 12345</a:t>
            </a:r>
          </a:p>
        </p:txBody>
      </p:sp>
      <p:sp>
        <p:nvSpPr>
          <p:cNvPr id="9" name="TextBox 9"/>
          <p:cNvSpPr txBox="1"/>
          <p:nvPr/>
        </p:nvSpPr>
        <p:spPr>
          <a:xfrm>
            <a:off x="9957310" y="4462049"/>
            <a:ext cx="6281646" cy="413870"/>
          </a:xfrm>
          <a:prstGeom prst="rect">
            <a:avLst/>
          </a:prstGeom>
        </p:spPr>
        <p:txBody>
          <a:bodyPr lIns="0" tIns="0" rIns="0" bIns="0" rtlCol="0" anchor="t">
            <a:spAutoFit/>
          </a:bodyPr>
          <a:lstStyle/>
          <a:p>
            <a:pPr>
              <a:lnSpc>
                <a:spcPts val="3438"/>
              </a:lnSpc>
              <a:spcBef>
                <a:spcPct val="0"/>
              </a:spcBef>
            </a:pPr>
            <a:r>
              <a:rPr lang="en-US" sz="2455">
                <a:solidFill>
                  <a:srgbClr val="FFFFFF"/>
                </a:solidFill>
                <a:latin typeface="Montserrat"/>
              </a:rPr>
              <a:t>hello@reallygreatsite.com</a:t>
            </a:r>
          </a:p>
        </p:txBody>
      </p:sp>
      <p:sp>
        <p:nvSpPr>
          <p:cNvPr id="10" name="TextBox 10"/>
          <p:cNvSpPr txBox="1"/>
          <p:nvPr/>
        </p:nvSpPr>
        <p:spPr>
          <a:xfrm>
            <a:off x="1176386" y="4174786"/>
            <a:ext cx="9035923" cy="1603663"/>
          </a:xfrm>
          <a:prstGeom prst="rect">
            <a:avLst/>
          </a:prstGeom>
        </p:spPr>
        <p:txBody>
          <a:bodyPr lIns="0" tIns="0" rIns="0" bIns="0" rtlCol="0" anchor="t">
            <a:spAutoFit/>
          </a:bodyPr>
          <a:lstStyle/>
          <a:p>
            <a:pPr marL="0" lvl="0" indent="0">
              <a:lnSpc>
                <a:spcPts val="13015"/>
              </a:lnSpc>
              <a:spcBef>
                <a:spcPct val="0"/>
              </a:spcBef>
            </a:pPr>
            <a:r>
              <a:rPr lang="en-US" sz="9431" spc="924">
                <a:solidFill>
                  <a:srgbClr val="FFFFFF"/>
                </a:solidFill>
                <a:latin typeface="Neue Machina Ultra-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245</Words>
  <Application>Microsoft Office PowerPoint</Application>
  <PresentationFormat>Custom</PresentationFormat>
  <Paragraphs>37</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Montserrat Medium</vt:lpstr>
      <vt:lpstr>Arial</vt:lpstr>
      <vt:lpstr>Calibri</vt:lpstr>
      <vt:lpstr>Neue Machina Ultra-Bold</vt:lpstr>
      <vt:lpstr>Montserrat</vt:lpstr>
      <vt:lpstr>Montserrat Bold</vt:lpstr>
      <vt:lpstr>Montserrat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 dolor sit amet, consectetur adipiscing elit. Duis vulputate nulla at ante rhoncus, vel efficitur felis condimentum. Proin odio odio.</dc:title>
  <cp:lastModifiedBy>Uthayakumar Thenujan</cp:lastModifiedBy>
  <cp:revision>3</cp:revision>
  <dcterms:created xsi:type="dcterms:W3CDTF">2006-08-16T00:00:00Z</dcterms:created>
  <dcterms:modified xsi:type="dcterms:W3CDTF">2024-03-17T04:35:21Z</dcterms:modified>
  <dc:identifier>DAF_qFGqEWs</dc:identifier>
</cp:coreProperties>
</file>

<file path=docProps/thumbnail.jpeg>
</file>